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02" r:id="rId1"/>
  </p:sldMasterIdLst>
  <p:sldIdLst>
    <p:sldId id="256" r:id="rId2"/>
  </p:sldIdLst>
  <p:sldSz cx="28800425" cy="35999738"/>
  <p:notesSz cx="7099300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339" userDrawn="1">
          <p15:clr>
            <a:srgbClr val="A4A3A4"/>
          </p15:clr>
        </p15:guide>
        <p15:guide id="2" pos="907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27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765" autoAdjust="0"/>
    <p:restoredTop sz="94249" autoAdjust="0"/>
  </p:normalViewPr>
  <p:slideViewPr>
    <p:cSldViewPr>
      <p:cViewPr>
        <p:scale>
          <a:sx n="20" d="100"/>
          <a:sy n="20" d="100"/>
        </p:scale>
        <p:origin x="1950" y="-312"/>
      </p:cViewPr>
      <p:guideLst>
        <p:guide orient="horz" pos="11339"/>
        <p:guide pos="90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411331" y="16198125"/>
            <a:ext cx="25953479" cy="173479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0553" y="5199962"/>
            <a:ext cx="25164945" cy="7899386"/>
          </a:xfrm>
          <a:effectLst/>
        </p:spPr>
        <p:txBody>
          <a:bodyPr anchor="b">
            <a:normAutofit/>
          </a:bodyPr>
          <a:lstStyle>
            <a:lvl1pPr>
              <a:defRPr sz="11339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30553" y="13099352"/>
            <a:ext cx="25164945" cy="3098775"/>
          </a:xfrm>
        </p:spPr>
        <p:txBody>
          <a:bodyPr anchor="t">
            <a:normAutofit/>
          </a:bodyPr>
          <a:lstStyle>
            <a:lvl1pPr marL="0" indent="0" algn="l">
              <a:buNone/>
              <a:defRPr sz="5039" cap="all">
                <a:solidFill>
                  <a:schemeClr val="accent2"/>
                </a:solidFill>
              </a:defRPr>
            </a:lvl1pPr>
            <a:lvl2pPr marL="14399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8799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3199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7598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199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6398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0798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5197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394BAF59-973B-4BD8-A532-E284E92B68FE}" type="datetimeFigureOut">
              <a:rPr lang="pt-BR" smtClean="0"/>
              <a:pPr/>
              <a:t>09/08/2023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6054ADB1-586B-4A49-A7CD-6E1E8B8279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5921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411337" y="3148142"/>
            <a:ext cx="25949066" cy="660796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BAF59-973B-4BD8-A532-E284E92B68FE}" type="datetimeFigureOut">
              <a:rPr lang="pt-BR" smtClean="0"/>
              <a:pPr/>
              <a:t>09/08/2023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4ADB1-586B-4A49-A7CD-6E1E8B8279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6652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0880310" y="3148140"/>
            <a:ext cx="6480092" cy="3053494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0880311" y="3547090"/>
            <a:ext cx="4734315" cy="2720753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30554" y="3547090"/>
            <a:ext cx="18652902" cy="27207534"/>
          </a:xfrm>
        </p:spPr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1245212" y="31265582"/>
            <a:ext cx="2984838" cy="1916653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394BAF59-973B-4BD8-A532-E284E92B68FE}" type="datetimeFigureOut">
              <a:rPr lang="pt-BR" smtClean="0"/>
              <a:pPr/>
              <a:t>09/08/2023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30554" y="31242873"/>
            <a:ext cx="18652902" cy="1916653"/>
          </a:xfr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6054ADB1-586B-4A49-A7CD-6E1E8B8279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1986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411337" y="3148142"/>
            <a:ext cx="25949066" cy="660796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0553" y="11695472"/>
            <a:ext cx="25164945" cy="1905915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BAF59-973B-4BD8-A532-E284E92B68FE}" type="datetimeFigureOut">
              <a:rPr lang="pt-BR" smtClean="0"/>
              <a:pPr/>
              <a:t>09/08/2023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4ADB1-586B-4A49-A7CD-6E1E8B8279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6995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1425680" y="26991790"/>
            <a:ext cx="25949066" cy="660796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0558" y="15939900"/>
            <a:ext cx="25164941" cy="7899386"/>
          </a:xfrm>
        </p:spPr>
        <p:txBody>
          <a:bodyPr anchor="b">
            <a:normAutofit/>
          </a:bodyPr>
          <a:lstStyle>
            <a:lvl1pPr algn="l">
              <a:defRPr sz="11339" b="0" cap="all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30558" y="23839286"/>
            <a:ext cx="25164941" cy="3152502"/>
          </a:xfrm>
        </p:spPr>
        <p:txBody>
          <a:bodyPr anchor="t">
            <a:normAutofit/>
          </a:bodyPr>
          <a:lstStyle>
            <a:lvl1pPr marL="0" indent="0" algn="l">
              <a:buNone/>
              <a:defRPr sz="5669" cap="all">
                <a:solidFill>
                  <a:schemeClr val="accent2"/>
                </a:solidFill>
              </a:defRPr>
            </a:lvl1pPr>
            <a:lvl2pPr marL="1439974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2pPr>
            <a:lvl3pPr marL="2879949" indent="0">
              <a:buNone/>
              <a:defRPr sz="5039">
                <a:solidFill>
                  <a:schemeClr val="tx1">
                    <a:tint val="75000"/>
                  </a:schemeClr>
                </a:solidFill>
              </a:defRPr>
            </a:lvl3pPr>
            <a:lvl4pPr marL="4319923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4pPr>
            <a:lvl5pPr marL="5759898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5pPr>
            <a:lvl6pPr marL="7199872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6pPr>
            <a:lvl7pPr marL="8639847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7pPr>
            <a:lvl8pPr marL="10079821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8pPr>
            <a:lvl9pPr marL="11519796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394BAF59-973B-4BD8-A532-E284E92B68FE}" type="datetimeFigureOut">
              <a:rPr lang="pt-BR" smtClean="0"/>
              <a:pPr/>
              <a:t>09/08/2023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6054ADB1-586B-4A49-A7CD-6E1E8B8279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1435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1411337" y="3148142"/>
            <a:ext cx="25949066" cy="660796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30554" y="11695466"/>
            <a:ext cx="12282156" cy="19070974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87719" y="11695471"/>
            <a:ext cx="12307778" cy="19070974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BAF59-973B-4BD8-A532-E284E92B68FE}" type="datetimeFigureOut">
              <a:rPr lang="pt-BR" smtClean="0"/>
              <a:pPr/>
              <a:t>09/08/2023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4ADB1-586B-4A49-A7CD-6E1E8B8279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8761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spect="1"/>
          </p:cNvSpPr>
          <p:nvPr/>
        </p:nvSpPr>
        <p:spPr>
          <a:xfrm>
            <a:off x="1411337" y="3148142"/>
            <a:ext cx="25949066" cy="660796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94432" y="11695470"/>
            <a:ext cx="11318277" cy="3024975"/>
          </a:xfrm>
        </p:spPr>
        <p:txBody>
          <a:bodyPr anchor="b">
            <a:noAutofit/>
          </a:bodyPr>
          <a:lstStyle>
            <a:lvl1pPr marL="0" indent="0">
              <a:buNone/>
              <a:defRPr sz="6929" b="0">
                <a:solidFill>
                  <a:schemeClr val="accent2"/>
                </a:solidFill>
              </a:defRPr>
            </a:lvl1pPr>
            <a:lvl2pPr marL="1439974" indent="0">
              <a:buNone/>
              <a:defRPr sz="6299" b="1"/>
            </a:lvl2pPr>
            <a:lvl3pPr marL="2879949" indent="0">
              <a:buNone/>
              <a:defRPr sz="5669" b="1"/>
            </a:lvl3pPr>
            <a:lvl4pPr marL="4319923" indent="0">
              <a:buNone/>
              <a:defRPr sz="5039" b="1"/>
            </a:lvl4pPr>
            <a:lvl5pPr marL="5759898" indent="0">
              <a:buNone/>
              <a:defRPr sz="5039" b="1"/>
            </a:lvl5pPr>
            <a:lvl6pPr marL="7199872" indent="0">
              <a:buNone/>
              <a:defRPr sz="5039" b="1"/>
            </a:lvl6pPr>
            <a:lvl7pPr marL="8639847" indent="0">
              <a:buNone/>
              <a:defRPr sz="5039" b="1"/>
            </a:lvl7pPr>
            <a:lvl8pPr marL="10079821" indent="0">
              <a:buNone/>
              <a:defRPr sz="5039" b="1"/>
            </a:lvl8pPr>
            <a:lvl9pPr marL="11519796" indent="0">
              <a:buNone/>
              <a:defRPr sz="5039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30554" y="15359739"/>
            <a:ext cx="12282156" cy="15406707"/>
          </a:xfrm>
        </p:spPr>
        <p:txBody>
          <a:bodyPr anchor="t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651596" y="11695470"/>
            <a:ext cx="11343899" cy="3024975"/>
          </a:xfrm>
        </p:spPr>
        <p:txBody>
          <a:bodyPr anchor="b">
            <a:noAutofit/>
          </a:bodyPr>
          <a:lstStyle>
            <a:lvl1pPr marL="0" indent="0">
              <a:buNone/>
              <a:defRPr sz="6929" b="0">
                <a:solidFill>
                  <a:schemeClr val="accent2"/>
                </a:solidFill>
              </a:defRPr>
            </a:lvl1pPr>
            <a:lvl2pPr marL="1439974" indent="0">
              <a:buNone/>
              <a:defRPr sz="6299" b="1"/>
            </a:lvl2pPr>
            <a:lvl3pPr marL="2879949" indent="0">
              <a:buNone/>
              <a:defRPr sz="5669" b="1"/>
            </a:lvl3pPr>
            <a:lvl4pPr marL="4319923" indent="0">
              <a:buNone/>
              <a:defRPr sz="5039" b="1"/>
            </a:lvl4pPr>
            <a:lvl5pPr marL="5759898" indent="0">
              <a:buNone/>
              <a:defRPr sz="5039" b="1"/>
            </a:lvl5pPr>
            <a:lvl6pPr marL="7199872" indent="0">
              <a:buNone/>
              <a:defRPr sz="5039" b="1"/>
            </a:lvl6pPr>
            <a:lvl7pPr marL="8639847" indent="0">
              <a:buNone/>
              <a:defRPr sz="5039" b="1"/>
            </a:lvl7pPr>
            <a:lvl8pPr marL="10079821" indent="0">
              <a:buNone/>
              <a:defRPr sz="5039" b="1"/>
            </a:lvl8pPr>
            <a:lvl9pPr marL="11519796" indent="0">
              <a:buNone/>
              <a:defRPr sz="5039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4687719" y="15359739"/>
            <a:ext cx="12307778" cy="15406707"/>
          </a:xfrm>
        </p:spPr>
        <p:txBody>
          <a:bodyPr anchor="t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BAF59-973B-4BD8-A532-E284E92B68FE}" type="datetimeFigureOut">
              <a:rPr lang="pt-BR" smtClean="0"/>
              <a:pPr/>
              <a:t>09/08/2023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4ADB1-586B-4A49-A7CD-6E1E8B8279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1876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spect="1"/>
          </p:cNvSpPr>
          <p:nvPr/>
        </p:nvSpPr>
        <p:spPr>
          <a:xfrm>
            <a:off x="1411337" y="3148142"/>
            <a:ext cx="25949066" cy="660796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BAF59-973B-4BD8-A532-E284E92B68FE}" type="datetimeFigureOut">
              <a:rPr lang="pt-BR" smtClean="0"/>
              <a:pPr/>
              <a:t>09/08/2023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4ADB1-586B-4A49-A7CD-6E1E8B8279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6576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BAF59-973B-4BD8-A532-E284E92B68FE}" type="datetimeFigureOut">
              <a:rPr lang="pt-BR" smtClean="0"/>
              <a:pPr/>
              <a:t>09/08/2023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4ADB1-586B-4A49-A7CD-6E1E8B8279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3020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1425680" y="26991788"/>
            <a:ext cx="25949066" cy="6691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1059" y="27623400"/>
            <a:ext cx="11139141" cy="3619470"/>
          </a:xfrm>
        </p:spPr>
        <p:txBody>
          <a:bodyPr anchor="ctr"/>
          <a:lstStyle>
            <a:lvl1pPr algn="l">
              <a:defRPr sz="6299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6002" y="3155883"/>
            <a:ext cx="25954399" cy="22072280"/>
          </a:xfrm>
        </p:spPr>
        <p:txBody>
          <a:bodyPr anchor="ctr">
            <a:normAutofit/>
          </a:bodyPr>
          <a:lstStyle>
            <a:lvl1pPr>
              <a:defRPr sz="6299">
                <a:solidFill>
                  <a:schemeClr val="tx2"/>
                </a:solidFill>
              </a:defRPr>
            </a:lvl1pPr>
            <a:lvl2pPr>
              <a:defRPr sz="5669">
                <a:solidFill>
                  <a:schemeClr val="tx2"/>
                </a:solidFill>
              </a:defRPr>
            </a:lvl2pPr>
            <a:lvl3pPr>
              <a:defRPr sz="5039">
                <a:solidFill>
                  <a:schemeClr val="tx2"/>
                </a:solidFill>
              </a:defRPr>
            </a:lvl3pPr>
            <a:lvl4pPr>
              <a:defRPr sz="4409">
                <a:solidFill>
                  <a:schemeClr val="tx2"/>
                </a:solidFill>
              </a:defRPr>
            </a:lvl4pPr>
            <a:lvl5pPr>
              <a:defRPr sz="4409">
                <a:solidFill>
                  <a:schemeClr val="tx2"/>
                </a:solidFill>
              </a:defRPr>
            </a:lvl5pPr>
            <a:lvl6pPr>
              <a:defRPr sz="4409">
                <a:solidFill>
                  <a:schemeClr val="tx2"/>
                </a:solidFill>
              </a:defRPr>
            </a:lvl6pPr>
            <a:lvl7pPr>
              <a:defRPr sz="4409">
                <a:solidFill>
                  <a:schemeClr val="tx2"/>
                </a:solidFill>
              </a:defRPr>
            </a:lvl7pPr>
            <a:lvl8pPr>
              <a:defRPr sz="4409">
                <a:solidFill>
                  <a:schemeClr val="tx2"/>
                </a:solidFill>
              </a:defRPr>
            </a:lvl8pPr>
            <a:lvl9pPr>
              <a:defRPr sz="4409">
                <a:solidFill>
                  <a:schemeClr val="tx2"/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561201" y="27623398"/>
            <a:ext cx="13434299" cy="3619475"/>
          </a:xfrm>
        </p:spPr>
        <p:txBody>
          <a:bodyPr anchor="ctr">
            <a:normAutofit/>
          </a:bodyPr>
          <a:lstStyle>
            <a:lvl1pPr marL="0" indent="0" algn="r">
              <a:buNone/>
              <a:defRPr sz="3465">
                <a:solidFill>
                  <a:schemeClr val="bg1"/>
                </a:solidFill>
              </a:defRPr>
            </a:lvl1pPr>
            <a:lvl2pPr marL="1439974" indent="0">
              <a:buNone/>
              <a:defRPr sz="3465"/>
            </a:lvl2pPr>
            <a:lvl3pPr marL="2879949" indent="0">
              <a:buNone/>
              <a:defRPr sz="3149"/>
            </a:lvl3pPr>
            <a:lvl4pPr marL="4319923" indent="0">
              <a:buNone/>
              <a:defRPr sz="2835"/>
            </a:lvl4pPr>
            <a:lvl5pPr marL="5759898" indent="0">
              <a:buNone/>
              <a:defRPr sz="2835"/>
            </a:lvl5pPr>
            <a:lvl6pPr marL="7199872" indent="0">
              <a:buNone/>
              <a:defRPr sz="2835"/>
            </a:lvl6pPr>
            <a:lvl7pPr marL="8639847" indent="0">
              <a:buNone/>
              <a:defRPr sz="2835"/>
            </a:lvl7pPr>
            <a:lvl8pPr marL="10079821" indent="0">
              <a:buNone/>
              <a:defRPr sz="2835"/>
            </a:lvl8pPr>
            <a:lvl9pPr marL="11519796" indent="0">
              <a:buNone/>
              <a:defRPr sz="2835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394BAF59-973B-4BD8-A532-E284E92B68FE}" type="datetimeFigureOut">
              <a:rPr lang="pt-BR" smtClean="0"/>
              <a:pPr/>
              <a:t>09/08/2023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6054ADB1-586B-4A49-A7CD-6E1E8B8279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1788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0553" y="24637034"/>
            <a:ext cx="25164945" cy="2974981"/>
          </a:xfrm>
        </p:spPr>
        <p:txBody>
          <a:bodyPr anchor="b">
            <a:normAutofit/>
          </a:bodyPr>
          <a:lstStyle>
            <a:lvl1pPr algn="l">
              <a:defRPr sz="7559" b="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411337" y="3148141"/>
            <a:ext cx="25949063" cy="18673103"/>
          </a:xfrm>
        </p:spPr>
        <p:txBody>
          <a:bodyPr anchor="t">
            <a:normAutofit/>
          </a:bodyPr>
          <a:lstStyle>
            <a:lvl1pPr marL="0" indent="0" algn="ctr">
              <a:buNone/>
              <a:defRPr sz="5039"/>
            </a:lvl1pPr>
            <a:lvl2pPr marL="1439974" indent="0">
              <a:buNone/>
              <a:defRPr sz="5039"/>
            </a:lvl2pPr>
            <a:lvl3pPr marL="2879949" indent="0">
              <a:buNone/>
              <a:defRPr sz="5039"/>
            </a:lvl3pPr>
            <a:lvl4pPr marL="4319923" indent="0">
              <a:buNone/>
              <a:defRPr sz="5039"/>
            </a:lvl4pPr>
            <a:lvl5pPr marL="5759898" indent="0">
              <a:buNone/>
              <a:defRPr sz="5039"/>
            </a:lvl5pPr>
            <a:lvl6pPr marL="7199872" indent="0">
              <a:buNone/>
              <a:defRPr sz="5039"/>
            </a:lvl6pPr>
            <a:lvl7pPr marL="8639847" indent="0">
              <a:buNone/>
              <a:defRPr sz="5039"/>
            </a:lvl7pPr>
            <a:lvl8pPr marL="10079821" indent="0">
              <a:buNone/>
              <a:defRPr sz="5039"/>
            </a:lvl8pPr>
            <a:lvl9pPr marL="11519796" indent="0">
              <a:buNone/>
              <a:defRPr sz="5039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30553" y="27612013"/>
            <a:ext cx="25164945" cy="3142607"/>
          </a:xfrm>
        </p:spPr>
        <p:txBody>
          <a:bodyPr>
            <a:normAutofit/>
          </a:bodyPr>
          <a:lstStyle>
            <a:lvl1pPr marL="0" indent="0">
              <a:buNone/>
              <a:defRPr sz="3780"/>
            </a:lvl1pPr>
            <a:lvl2pPr marL="1439974" indent="0">
              <a:buNone/>
              <a:defRPr sz="3780"/>
            </a:lvl2pPr>
            <a:lvl3pPr marL="2879949" indent="0">
              <a:buNone/>
              <a:defRPr sz="3149"/>
            </a:lvl3pPr>
            <a:lvl4pPr marL="4319923" indent="0">
              <a:buNone/>
              <a:defRPr sz="2835"/>
            </a:lvl4pPr>
            <a:lvl5pPr marL="5759898" indent="0">
              <a:buNone/>
              <a:defRPr sz="2835"/>
            </a:lvl5pPr>
            <a:lvl6pPr marL="7199872" indent="0">
              <a:buNone/>
              <a:defRPr sz="2835"/>
            </a:lvl6pPr>
            <a:lvl7pPr marL="8639847" indent="0">
              <a:buNone/>
              <a:defRPr sz="2835"/>
            </a:lvl7pPr>
            <a:lvl8pPr marL="10079821" indent="0">
              <a:buNone/>
              <a:defRPr sz="2835"/>
            </a:lvl8pPr>
            <a:lvl9pPr marL="11519796" indent="0">
              <a:buNone/>
              <a:defRPr sz="2835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BAF59-973B-4BD8-A532-E284E92B68FE}" type="datetimeFigureOut">
              <a:rPr lang="pt-BR" smtClean="0"/>
              <a:pPr/>
              <a:t>09/08/2023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4ADB1-586B-4A49-A7CD-6E1E8B8279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8204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30553" y="3608765"/>
            <a:ext cx="25164945" cy="56867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30553" y="11695470"/>
            <a:ext cx="25164945" cy="190591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509950" y="31265582"/>
            <a:ext cx="6720099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35">
                <a:solidFill>
                  <a:schemeClr val="accent2"/>
                </a:solidFill>
              </a:defRPr>
            </a:lvl1pPr>
          </a:lstStyle>
          <a:p>
            <a:fld id="{394BAF59-973B-4BD8-A532-E284E92B68FE}" type="datetimeFigureOut">
              <a:rPr lang="pt-BR" smtClean="0"/>
              <a:pPr/>
              <a:t>09/08/2023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30555" y="31242873"/>
            <a:ext cx="15340651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35" cap="all">
                <a:solidFill>
                  <a:schemeClr val="accent2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4568791" y="31265582"/>
            <a:ext cx="2426707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35">
                <a:solidFill>
                  <a:schemeClr val="accent2"/>
                </a:solidFill>
              </a:defRPr>
            </a:lvl1pPr>
          </a:lstStyle>
          <a:p>
            <a:fld id="{6054ADB1-586B-4A49-A7CD-6E1E8B82792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" name="Rectangle 8"/>
          <p:cNvSpPr/>
          <p:nvPr/>
        </p:nvSpPr>
        <p:spPr>
          <a:xfrm>
            <a:off x="1411333" y="2316651"/>
            <a:ext cx="8566769" cy="5669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8822328" y="2316651"/>
            <a:ext cx="8538079" cy="566925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131177" y="2316651"/>
            <a:ext cx="8538079" cy="56692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96357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03" r:id="rId1"/>
    <p:sldLayoutId id="2147484404" r:id="rId2"/>
    <p:sldLayoutId id="2147484405" r:id="rId3"/>
    <p:sldLayoutId id="2147484406" r:id="rId4"/>
    <p:sldLayoutId id="2147484407" r:id="rId5"/>
    <p:sldLayoutId id="2147484408" r:id="rId6"/>
    <p:sldLayoutId id="2147484409" r:id="rId7"/>
    <p:sldLayoutId id="2147484410" r:id="rId8"/>
    <p:sldLayoutId id="2147484411" r:id="rId9"/>
    <p:sldLayoutId id="2147484412" r:id="rId10"/>
    <p:sldLayoutId id="2147484413" r:id="rId11"/>
  </p:sldLayoutIdLst>
  <p:txStyles>
    <p:titleStyle>
      <a:lvl1pPr algn="l" defTabSz="1439974" rtl="0" eaLnBrk="1" latinLnBrk="0" hangingPunct="1">
        <a:spcBef>
          <a:spcPct val="0"/>
        </a:spcBef>
        <a:buNone/>
        <a:defRPr sz="8819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963762" indent="-963762" algn="l" defTabSz="1439974" rtl="0" eaLnBrk="1" latinLnBrk="0" hangingPunct="1">
        <a:spcBef>
          <a:spcPct val="20000"/>
        </a:spcBef>
        <a:spcAft>
          <a:spcPts val="189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5669" kern="1200">
          <a:solidFill>
            <a:schemeClr val="tx2"/>
          </a:solidFill>
          <a:latin typeface="+mn-lt"/>
          <a:ea typeface="+mn-ea"/>
          <a:cs typeface="+mn-cs"/>
        </a:defRPr>
      </a:lvl1pPr>
      <a:lvl2pPr marL="1984217" indent="-963762" algn="l" defTabSz="1439974" rtl="0" eaLnBrk="1" latinLnBrk="0" hangingPunct="1">
        <a:spcBef>
          <a:spcPct val="20000"/>
        </a:spcBef>
        <a:spcAft>
          <a:spcPts val="189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5039" kern="1200">
          <a:solidFill>
            <a:schemeClr val="tx2"/>
          </a:solidFill>
          <a:latin typeface="+mn-lt"/>
          <a:ea typeface="+mn-ea"/>
          <a:cs typeface="+mn-cs"/>
        </a:defRPr>
      </a:lvl2pPr>
      <a:lvl3pPr marL="2834595" indent="-850379" algn="l" defTabSz="1439974" rtl="0" eaLnBrk="1" latinLnBrk="0" hangingPunct="1">
        <a:spcBef>
          <a:spcPct val="20000"/>
        </a:spcBef>
        <a:spcAft>
          <a:spcPts val="189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4409" kern="1200">
          <a:solidFill>
            <a:schemeClr val="tx2"/>
          </a:solidFill>
          <a:latin typeface="+mn-lt"/>
          <a:ea typeface="+mn-ea"/>
          <a:cs typeface="+mn-cs"/>
        </a:defRPr>
      </a:lvl3pPr>
      <a:lvl4pPr marL="3911741" indent="-736995" algn="l" defTabSz="1439974" rtl="0" eaLnBrk="1" latinLnBrk="0" hangingPunct="1">
        <a:spcBef>
          <a:spcPct val="20000"/>
        </a:spcBef>
        <a:spcAft>
          <a:spcPts val="189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3780" kern="1200">
          <a:solidFill>
            <a:schemeClr val="tx2"/>
          </a:solidFill>
          <a:latin typeface="+mn-lt"/>
          <a:ea typeface="+mn-ea"/>
          <a:cs typeface="+mn-cs"/>
        </a:defRPr>
      </a:lvl4pPr>
      <a:lvl5pPr marL="5045580" indent="-736995" algn="l" defTabSz="1439974" rtl="0" eaLnBrk="1" latinLnBrk="0" hangingPunct="1">
        <a:spcBef>
          <a:spcPct val="20000"/>
        </a:spcBef>
        <a:spcAft>
          <a:spcPts val="189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3780" kern="1200">
          <a:solidFill>
            <a:schemeClr val="tx2"/>
          </a:solidFill>
          <a:latin typeface="+mn-lt"/>
          <a:ea typeface="+mn-ea"/>
          <a:cs typeface="+mn-cs"/>
        </a:defRPr>
      </a:lvl5pPr>
      <a:lvl6pPr marL="5984146" indent="-719988" algn="l" defTabSz="1439974" rtl="0" eaLnBrk="1" latinLnBrk="0" hangingPunct="1">
        <a:spcBef>
          <a:spcPct val="20000"/>
        </a:spcBef>
        <a:spcAft>
          <a:spcPts val="189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3780" kern="1200">
          <a:solidFill>
            <a:schemeClr val="tx2"/>
          </a:solidFill>
          <a:latin typeface="+mn-lt"/>
          <a:ea typeface="+mn-ea"/>
          <a:cs typeface="+mn-cs"/>
        </a:defRPr>
      </a:lvl6pPr>
      <a:lvl7pPr marL="6929011" indent="-719988" algn="l" defTabSz="1439974" rtl="0" eaLnBrk="1" latinLnBrk="0" hangingPunct="1">
        <a:spcBef>
          <a:spcPct val="20000"/>
        </a:spcBef>
        <a:spcAft>
          <a:spcPts val="189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3780" kern="1200">
          <a:solidFill>
            <a:schemeClr val="tx2"/>
          </a:solidFill>
          <a:latin typeface="+mn-lt"/>
          <a:ea typeface="+mn-ea"/>
          <a:cs typeface="+mn-cs"/>
        </a:defRPr>
      </a:lvl7pPr>
      <a:lvl8pPr marL="7873876" indent="-719988" algn="l" defTabSz="1439974" rtl="0" eaLnBrk="1" latinLnBrk="0" hangingPunct="1">
        <a:spcBef>
          <a:spcPct val="20000"/>
        </a:spcBef>
        <a:spcAft>
          <a:spcPts val="189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3780" kern="1200">
          <a:solidFill>
            <a:schemeClr val="tx2"/>
          </a:solidFill>
          <a:latin typeface="+mn-lt"/>
          <a:ea typeface="+mn-ea"/>
          <a:cs typeface="+mn-cs"/>
        </a:defRPr>
      </a:lvl8pPr>
      <a:lvl9pPr marL="8818741" indent="-719988" algn="l" defTabSz="1439974" rtl="0" eaLnBrk="1" latinLnBrk="0" hangingPunct="1">
        <a:spcBef>
          <a:spcPct val="20000"/>
        </a:spcBef>
        <a:spcAft>
          <a:spcPts val="189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378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39974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1pPr>
      <a:lvl2pPr marL="1439974" algn="l" defTabSz="1439974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2pPr>
      <a:lvl3pPr marL="2879949" algn="l" defTabSz="1439974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3pPr>
      <a:lvl4pPr marL="4319923" algn="l" defTabSz="1439974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4pPr>
      <a:lvl5pPr marL="5759898" algn="l" defTabSz="1439974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5pPr>
      <a:lvl6pPr marL="7199872" algn="l" defTabSz="1439974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6pPr>
      <a:lvl7pPr marL="8639847" algn="l" defTabSz="1439974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7pPr>
      <a:lvl8pPr marL="10079821" algn="l" defTabSz="1439974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8pPr>
      <a:lvl9pPr marL="11519796" algn="l" defTabSz="1439974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6817282"/>
            <a:ext cx="28804658" cy="3062284"/>
          </a:xfrm>
          <a:prstGeom prst="rect">
            <a:avLst/>
          </a:prstGeom>
        </p:spPr>
        <p:txBody>
          <a:bodyPr wrap="square" lIns="106585" tIns="53294" rIns="106585" bIns="53294">
            <a:spAutoFit/>
          </a:bodyPr>
          <a:lstStyle/>
          <a:p>
            <a:pPr algn="ctr"/>
            <a:r>
              <a:rPr lang="pt-B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Bolsista</a:t>
            </a:r>
            <a:r>
              <a:rPr lang="pt-BR" sz="4400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pt-B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Orientador</a:t>
            </a:r>
            <a:r>
              <a:rPr lang="pt-BR" sz="4400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2*</a:t>
            </a:r>
          </a:p>
          <a:p>
            <a:pPr algn="ctr"/>
            <a:br>
              <a:rPr lang="es-CO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600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Escola, Lorena - SP</a:t>
            </a:r>
          </a:p>
          <a:p>
            <a:pPr algn="ctr"/>
            <a:r>
              <a:rPr lang="es-CO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3600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Centro Universitário Teresa D’Ávila (Unifatea), Lorena - SP</a:t>
            </a:r>
            <a:endParaRPr lang="es-CO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*e</a:t>
            </a:r>
            <a:r>
              <a:rPr 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-mail: </a:t>
            </a:r>
            <a:r>
              <a:rPr lang="pt-B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contato</a:t>
            </a:r>
            <a:endParaRPr lang="pt-B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2 Subtítulo"/>
          <p:cNvSpPr txBox="1">
            <a:spLocks/>
          </p:cNvSpPr>
          <p:nvPr/>
        </p:nvSpPr>
        <p:spPr>
          <a:xfrm>
            <a:off x="288964" y="11591156"/>
            <a:ext cx="13878185" cy="63105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366261" tIns="183133" rIns="366261" bIns="183133" rtlCol="0">
            <a:noAutofit/>
          </a:bodyPr>
          <a:lstStyle/>
          <a:p>
            <a:pPr algn="just" defTabSz="3662589">
              <a:defRPr/>
            </a:pPr>
            <a:endParaRPr lang="pt-BR" sz="4000" dirty="0">
              <a:solidFill>
                <a:schemeClr val="tx1">
                  <a:tint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 rot="5400000">
            <a:off x="6561166" y="3951284"/>
            <a:ext cx="1417206" cy="1387818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270" wrap="square" lIns="366470" tIns="183237" rIns="366470" bIns="183237" rtlCol="0">
            <a:spAutoFit/>
          </a:bodyPr>
          <a:lstStyle/>
          <a:p>
            <a:pPr algn="ctr"/>
            <a:r>
              <a:rPr lang="en-US" sz="44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INTRODUÇÃO</a:t>
            </a:r>
          </a:p>
        </p:txBody>
      </p:sp>
      <p:sp>
        <p:nvSpPr>
          <p:cNvPr id="12" name="2 Subtítulo"/>
          <p:cNvSpPr txBox="1">
            <a:spLocks/>
          </p:cNvSpPr>
          <p:nvPr/>
        </p:nvSpPr>
        <p:spPr>
          <a:xfrm>
            <a:off x="288965" y="19694656"/>
            <a:ext cx="13878187" cy="134568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366261" tIns="183133" rIns="366261" bIns="183133" rtlCol="0">
            <a:normAutofit/>
          </a:bodyPr>
          <a:lstStyle/>
          <a:p>
            <a:pPr algn="just" defTabSz="3662589">
              <a:lnSpc>
                <a:spcPct val="120000"/>
              </a:lnSpc>
              <a:defRPr/>
            </a:pPr>
            <a:endParaRPr lang="en-US" sz="4000" dirty="0">
              <a:solidFill>
                <a:schemeClr val="tx1">
                  <a:tint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 rot="5400000">
            <a:off x="6561164" y="12051577"/>
            <a:ext cx="1417206" cy="1387818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270" wrap="square" lIns="366470" tIns="183237" rIns="366470" bIns="183237" rtlCol="0">
            <a:spAutoFit/>
          </a:bodyPr>
          <a:lstStyle/>
          <a:p>
            <a:pPr algn="ctr"/>
            <a:r>
              <a:rPr lang="en-US" sz="44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METODOLOGIA</a:t>
            </a:r>
          </a:p>
        </p:txBody>
      </p:sp>
      <p:sp>
        <p:nvSpPr>
          <p:cNvPr id="15" name="2 Subtítulo"/>
          <p:cNvSpPr txBox="1">
            <a:spLocks/>
          </p:cNvSpPr>
          <p:nvPr/>
        </p:nvSpPr>
        <p:spPr>
          <a:xfrm>
            <a:off x="14592241" y="11591157"/>
            <a:ext cx="13822936" cy="631058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366261" tIns="183133" rIns="366261" bIns="183133" rtlCol="0">
            <a:noAutofit/>
          </a:bodyPr>
          <a:lstStyle/>
          <a:p>
            <a:pPr algn="just" defTabSz="3662589">
              <a:spcBef>
                <a:spcPct val="20000"/>
              </a:spcBef>
              <a:defRPr/>
            </a:pPr>
            <a:endParaRPr lang="pt-BR" sz="4000" dirty="0">
              <a:solidFill>
                <a:schemeClr val="tx1">
                  <a:tint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2 Subtítulo"/>
          <p:cNvSpPr txBox="1">
            <a:spLocks/>
          </p:cNvSpPr>
          <p:nvPr/>
        </p:nvSpPr>
        <p:spPr>
          <a:xfrm>
            <a:off x="14587373" y="19766663"/>
            <a:ext cx="13878187" cy="73782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366261" tIns="183133" rIns="366261" bIns="183133" rtlCol="0">
            <a:normAutofit/>
          </a:bodyPr>
          <a:lstStyle/>
          <a:p>
            <a:pPr algn="just" defTabSz="3662589">
              <a:spcBef>
                <a:spcPct val="20000"/>
              </a:spcBef>
              <a:defRPr/>
            </a:pPr>
            <a:endParaRPr lang="en-US" sz="4000" dirty="0">
              <a:solidFill>
                <a:schemeClr val="tx1">
                  <a:tint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19 CuadroTexto"/>
          <p:cNvSpPr txBox="1"/>
          <p:nvPr/>
        </p:nvSpPr>
        <p:spPr>
          <a:xfrm>
            <a:off x="345582" y="33821835"/>
            <a:ext cx="6177578" cy="184738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366470" tIns="183237" rIns="366470" bIns="183237" rtlCol="0">
            <a:spAutoFit/>
          </a:bodyPr>
          <a:lstStyle/>
          <a:p>
            <a:pPr algn="ctr"/>
            <a:r>
              <a:rPr lang="en-US" sz="48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INSTITUIÇÕES PARTICIPANTES</a:t>
            </a:r>
          </a:p>
        </p:txBody>
      </p:sp>
      <p:sp>
        <p:nvSpPr>
          <p:cNvPr id="21" name="2 Subtítulo"/>
          <p:cNvSpPr txBox="1">
            <a:spLocks/>
          </p:cNvSpPr>
          <p:nvPr/>
        </p:nvSpPr>
        <p:spPr>
          <a:xfrm>
            <a:off x="14564285" y="28923429"/>
            <a:ext cx="13901278" cy="419484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366261" tIns="183133" rIns="366261" bIns="183133" rtlCol="0">
            <a:normAutofit/>
          </a:bodyPr>
          <a:lstStyle/>
          <a:p>
            <a:pPr algn="just" defTabSz="3662589">
              <a:spcBef>
                <a:spcPct val="20000"/>
              </a:spcBef>
              <a:defRPr/>
            </a:pPr>
            <a:endParaRPr lang="en-US" sz="4000" dirty="0">
              <a:solidFill>
                <a:schemeClr val="tx1">
                  <a:tint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UNIFATEA">
            <a:extLst>
              <a:ext uri="{FF2B5EF4-FFF2-40B4-BE49-F238E27FC236}">
                <a16:creationId xmlns:a16="http://schemas.microsoft.com/office/drawing/2014/main" id="{664D9A56-7811-47D9-9CC9-58032C4876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0772" y="641904"/>
            <a:ext cx="6983391" cy="125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5">
            <a:extLst>
              <a:ext uri="{FF2B5EF4-FFF2-40B4-BE49-F238E27FC236}">
                <a16:creationId xmlns:a16="http://schemas.microsoft.com/office/drawing/2014/main" id="{36781C37-2684-48E7-8C23-ACA30F858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82988" y="228969"/>
            <a:ext cx="4636445" cy="1894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2 Subtítulo">
            <a:extLst>
              <a:ext uri="{FF2B5EF4-FFF2-40B4-BE49-F238E27FC236}">
                <a16:creationId xmlns:a16="http://schemas.microsoft.com/office/drawing/2014/main" id="{86A83375-BD71-4064-ABCB-FAE1284E2F40}"/>
              </a:ext>
            </a:extLst>
          </p:cNvPr>
          <p:cNvSpPr txBox="1">
            <a:spLocks/>
          </p:cNvSpPr>
          <p:nvPr/>
        </p:nvSpPr>
        <p:spPr>
          <a:xfrm>
            <a:off x="-4233" y="4329083"/>
            <a:ext cx="28804658" cy="25661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366261" tIns="183133" rIns="366261" bIns="183133" rtlCol="0" anchor="ctr">
            <a:noAutofit/>
          </a:bodyPr>
          <a:lstStyle/>
          <a:p>
            <a:pPr algn="ctr" defTabSz="3662589">
              <a:defRPr/>
            </a:pPr>
            <a:r>
              <a:rPr lang="pt-BR" sz="7822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Título do Trabalho</a:t>
            </a:r>
          </a:p>
        </p:txBody>
      </p:sp>
      <p:pic>
        <p:nvPicPr>
          <p:cNvPr id="1028" name="Picture 4" descr="Secretaria Acadêmica ETEC Padre Carlos Leôncio: Manual do aluno ➨">
            <a:extLst>
              <a:ext uri="{FF2B5EF4-FFF2-40B4-BE49-F238E27FC236}">
                <a16:creationId xmlns:a16="http://schemas.microsoft.com/office/drawing/2014/main" id="{0359ADDF-C88C-4BD4-9579-AD4E88C196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7563" y="34110385"/>
            <a:ext cx="2895706" cy="1244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10 CuadroTexto">
            <a:extLst>
              <a:ext uri="{FF2B5EF4-FFF2-40B4-BE49-F238E27FC236}">
                <a16:creationId xmlns:a16="http://schemas.microsoft.com/office/drawing/2014/main" id="{E55FCFE4-686D-49F5-9667-DA75489FC54E}"/>
              </a:ext>
            </a:extLst>
          </p:cNvPr>
          <p:cNvSpPr txBox="1"/>
          <p:nvPr/>
        </p:nvSpPr>
        <p:spPr>
          <a:xfrm rot="5400000">
            <a:off x="20822731" y="3951285"/>
            <a:ext cx="1417206" cy="1387818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270" wrap="square" lIns="366470" tIns="183237" rIns="366470" bIns="183237" rtlCol="0">
            <a:spAutoFit/>
          </a:bodyPr>
          <a:lstStyle/>
          <a:p>
            <a:pPr algn="ctr"/>
            <a:r>
              <a:rPr lang="en-US" sz="44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RESULTADOS E DISCUSSÃO</a:t>
            </a:r>
          </a:p>
        </p:txBody>
      </p:sp>
      <p:sp>
        <p:nvSpPr>
          <p:cNvPr id="30" name="10 CuadroTexto">
            <a:extLst>
              <a:ext uri="{FF2B5EF4-FFF2-40B4-BE49-F238E27FC236}">
                <a16:creationId xmlns:a16="http://schemas.microsoft.com/office/drawing/2014/main" id="{BEBFF2F9-6E48-4F7D-9ADD-59411CA97E2E}"/>
              </a:ext>
            </a:extLst>
          </p:cNvPr>
          <p:cNvSpPr txBox="1"/>
          <p:nvPr/>
        </p:nvSpPr>
        <p:spPr>
          <a:xfrm rot="5400000">
            <a:off x="20838718" y="12109046"/>
            <a:ext cx="1417206" cy="1383647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270" wrap="square" lIns="366470" tIns="183237" rIns="366470" bIns="183237" rtlCol="0">
            <a:spAutoFit/>
          </a:bodyPr>
          <a:lstStyle/>
          <a:p>
            <a:pPr algn="ctr"/>
            <a:r>
              <a:rPr lang="en-US" sz="44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CONCLUSÕES</a:t>
            </a:r>
          </a:p>
        </p:txBody>
      </p:sp>
      <p:sp>
        <p:nvSpPr>
          <p:cNvPr id="31" name="10 CuadroTexto">
            <a:extLst>
              <a:ext uri="{FF2B5EF4-FFF2-40B4-BE49-F238E27FC236}">
                <a16:creationId xmlns:a16="http://schemas.microsoft.com/office/drawing/2014/main" id="{B1372C5B-704C-447B-BA60-8FEEBC04CEBE}"/>
              </a:ext>
            </a:extLst>
          </p:cNvPr>
          <p:cNvSpPr txBox="1"/>
          <p:nvPr/>
        </p:nvSpPr>
        <p:spPr>
          <a:xfrm rot="5400000">
            <a:off x="20828974" y="21239303"/>
            <a:ext cx="1417206" cy="1389067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270" wrap="square" lIns="366470" tIns="183237" rIns="366470" bIns="183237" rtlCol="0">
            <a:spAutoFit/>
          </a:bodyPr>
          <a:lstStyle/>
          <a:p>
            <a:pPr algn="ctr"/>
            <a:r>
              <a:rPr lang="en-US" sz="44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REFERÊNCIAS</a:t>
            </a: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5F9716A0-B00F-4811-A26A-BF703F01DE10}"/>
              </a:ext>
            </a:extLst>
          </p:cNvPr>
          <p:cNvGrpSpPr/>
          <p:nvPr/>
        </p:nvGrpSpPr>
        <p:grpSpPr>
          <a:xfrm>
            <a:off x="13312053" y="33856887"/>
            <a:ext cx="5658499" cy="1565679"/>
            <a:chOff x="17534664" y="33590753"/>
            <a:chExt cx="6365577" cy="1761324"/>
          </a:xfrm>
        </p:grpSpPr>
        <p:sp>
          <p:nvSpPr>
            <p:cNvPr id="17" name="Retângulo 16"/>
            <p:cNvSpPr/>
            <p:nvPr/>
          </p:nvSpPr>
          <p:spPr>
            <a:xfrm>
              <a:off x="19295988" y="33854073"/>
              <a:ext cx="4604253" cy="1242468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pt-BR" sz="2489" b="1" dirty="0">
                  <a:latin typeface="Arial" panose="020B0604020202020204" pitchFamily="34" charset="0"/>
                  <a:cs typeface="Arial" panose="020B0604020202020204" pitchFamily="34" charset="0"/>
                </a:rPr>
                <a:t>Escola Estadual</a:t>
              </a:r>
            </a:p>
            <a:p>
              <a:r>
                <a:rPr lang="pt-BR" sz="2489" b="1" dirty="0">
                  <a:latin typeface="Arial" panose="020B0604020202020204" pitchFamily="34" charset="0"/>
                  <a:cs typeface="Arial" panose="020B0604020202020204" pitchFamily="34" charset="0"/>
                </a:rPr>
                <a:t>Prof. Luiz de Castro Pinto</a:t>
              </a:r>
            </a:p>
          </p:txBody>
        </p:sp>
        <p:pic>
          <p:nvPicPr>
            <p:cNvPr id="32" name="Imagem 31">
              <a:extLst>
                <a:ext uri="{FF2B5EF4-FFF2-40B4-BE49-F238E27FC236}">
                  <a16:creationId xmlns:a16="http://schemas.microsoft.com/office/drawing/2014/main" id="{9CBD80A5-7255-4D80-A387-D8633EDB360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7534664" y="33590753"/>
              <a:ext cx="1761324" cy="1761324"/>
            </a:xfrm>
            <a:prstGeom prst="rect">
              <a:avLst/>
            </a:prstGeom>
          </p:spPr>
        </p:pic>
      </p:grpSp>
      <p:pic>
        <p:nvPicPr>
          <p:cNvPr id="33" name="Imagem 32" descr="Logotipo, nome da empresa&#10;&#10;Descrição gerada automaticamente">
            <a:extLst>
              <a:ext uri="{FF2B5EF4-FFF2-40B4-BE49-F238E27FC236}">
                <a16:creationId xmlns:a16="http://schemas.microsoft.com/office/drawing/2014/main" id="{59B4BE17-05AD-4EBA-BBAE-76CCDBDCA6E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11" b="40888"/>
          <a:stretch/>
        </p:blipFill>
        <p:spPr bwMode="auto">
          <a:xfrm>
            <a:off x="11055294" y="262394"/>
            <a:ext cx="6079191" cy="170001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4" name="Retângulo 33">
            <a:extLst>
              <a:ext uri="{FF2B5EF4-FFF2-40B4-BE49-F238E27FC236}">
                <a16:creationId xmlns:a16="http://schemas.microsoft.com/office/drawing/2014/main" id="{EABF1D0F-E82A-4182-B0F9-E296C0D79742}"/>
              </a:ext>
            </a:extLst>
          </p:cNvPr>
          <p:cNvSpPr/>
          <p:nvPr/>
        </p:nvSpPr>
        <p:spPr>
          <a:xfrm>
            <a:off x="23506302" y="34193297"/>
            <a:ext cx="4092820" cy="110445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2489" b="1" dirty="0">
                <a:latin typeface="Arial" panose="020B0604020202020204" pitchFamily="34" charset="0"/>
                <a:cs typeface="Arial" panose="020B0604020202020204" pitchFamily="34" charset="0"/>
              </a:rPr>
              <a:t>Escola Estadual </a:t>
            </a:r>
            <a:br>
              <a:rPr lang="pt-BR" sz="2489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89" b="1" dirty="0">
                <a:latin typeface="Arial" panose="020B0604020202020204" pitchFamily="34" charset="0"/>
                <a:cs typeface="Arial" panose="020B0604020202020204" pitchFamily="34" charset="0"/>
              </a:rPr>
              <a:t>Prof. Francisco Marques de Oliveira Junior</a:t>
            </a:r>
          </a:p>
        </p:txBody>
      </p:sp>
      <p:sp>
        <p:nvSpPr>
          <p:cNvPr id="35" name="2 Subtítulo">
            <a:extLst>
              <a:ext uri="{FF2B5EF4-FFF2-40B4-BE49-F238E27FC236}">
                <a16:creationId xmlns:a16="http://schemas.microsoft.com/office/drawing/2014/main" id="{6D8C2A67-0F76-4931-ACF7-A24CB19521C2}"/>
              </a:ext>
            </a:extLst>
          </p:cNvPr>
          <p:cNvSpPr txBox="1">
            <a:spLocks/>
          </p:cNvSpPr>
          <p:nvPr/>
        </p:nvSpPr>
        <p:spPr>
          <a:xfrm>
            <a:off x="20760" y="2844021"/>
            <a:ext cx="28804658" cy="17097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366261" tIns="183133" rIns="366261" bIns="183133" rtlCol="0" anchor="ctr">
            <a:noAutofit/>
          </a:bodyPr>
          <a:lstStyle/>
          <a:p>
            <a:pPr algn="ctr" defTabSz="3662589">
              <a:defRPr/>
            </a:pPr>
            <a:r>
              <a:rPr lang="pt-BR" sz="4400" b="1" dirty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Programa Institucional de Bolsas de Iniciação Cientifica para o Ensino Médio – PIBIC Jr</a:t>
            </a:r>
            <a:br>
              <a:rPr lang="pt-BR" sz="4400" b="1" dirty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4400" b="1" dirty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Programa Institucional de Bolsas de Iniciação em Desenvolvimento Tecnológico e Inovação - PIBITI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B2B0E3C4-E513-4EB1-B921-AE01E5C8205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36231" y="33861456"/>
            <a:ext cx="3019425" cy="19240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videndo">
  <a:themeElements>
    <a:clrScheme name="Dividendo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o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o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Dividendo</Template>
  <TotalTime>823</TotalTime>
  <Words>86</Words>
  <Application>Microsoft Office PowerPoint</Application>
  <PresentationFormat>Personalizar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Gill Sans MT</vt:lpstr>
      <vt:lpstr>Wingdings 2</vt:lpstr>
      <vt:lpstr>Dividendo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INFLUENCE OF THE YEAST EXTRACT AS NITROGEN SOURCE ON BIOETHANOL PRODUCTION BY A NEW XYLOSE FERMENTING YEAST Scheffersomyces (Pichia) stipitis UFMG-IMH 43.2</dc:title>
  <dc:creator>Usuario</dc:creator>
  <cp:lastModifiedBy>Autor</cp:lastModifiedBy>
  <cp:revision>78</cp:revision>
  <dcterms:created xsi:type="dcterms:W3CDTF">2011-04-20T13:03:08Z</dcterms:created>
  <dcterms:modified xsi:type="dcterms:W3CDTF">2023-08-09T20:29:41Z</dcterms:modified>
</cp:coreProperties>
</file>